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6" r:id="rId4"/>
    <p:sldId id="267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/>
    <p:restoredTop sz="96327"/>
  </p:normalViewPr>
  <p:slideViewPr>
    <p:cSldViewPr snapToGrid="0" snapToObjects="1" showGuides="1">
      <p:cViewPr varScale="1">
        <p:scale>
          <a:sx n="100" d="100"/>
          <a:sy n="100" d="100"/>
        </p:scale>
        <p:origin x="176" y="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F1831-B1EA-4C1D-A41B-66B8E70E0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444A0C-25D7-06F8-36FE-FD231C101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D60593-FAD8-1C6F-8DA5-488A7798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37E39-3034-AF5E-6F2C-B6894495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0A3F06-BCE4-253A-19E3-D4C2CAEA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81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55248-D6A4-A5CC-B6C0-A66B691A1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BCC936-E48A-23CF-2C96-A112E0767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FEF910-EEF9-9D2E-B80B-521F9B15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51075A-6476-F38A-2821-9BB918A6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4C27F5-5A52-786B-F38C-882E74DD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65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8A07B1-0455-6D05-7EE3-1DCDCD9D1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32B6DB-540B-1DD9-371F-74118CC52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01C4A6-4C9F-2317-26C2-A3A6A4B1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C341A8-0696-334B-874C-3357C0E3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70B09A-BAF9-85E1-3E38-7351A160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295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61B496C-D044-E749-955C-8A32DA04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0157"/>
            <a:ext cx="10515600" cy="11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9C48F8C-FED2-DA40-968F-4E59E089D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7153"/>
            <a:ext cx="10515600" cy="234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ctr">
              <a:buFont typeface="Arial" panose="020B0604020202020204" pitchFamily="34" charset="0"/>
              <a:buChar char="•"/>
              <a:defRPr sz="2400">
                <a:solidFill>
                  <a:srgbClr val="66676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E2B20C6-BAE0-079C-E921-349A5992BB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418" y="37629"/>
            <a:ext cx="1094510" cy="125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7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12ADC3-E6FB-B737-8AC6-C6034EE9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41249D-F6F4-DEB9-201F-EFADEADCE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087A5-D92E-E716-F78C-D5BBA942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F80ED-883F-45DD-48D1-DD9A8596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688FA5-1D49-4AAF-2F27-E47A6AC0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8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019F9-2D27-A014-D2CC-A04F881D4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F46946-ED4C-E9C8-286A-F24E9F3D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6644CB-F2C4-06C5-F66F-0B42B097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99D161-E54B-7D0C-8A90-87C07386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3A5787-0482-E89A-F043-01545735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63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C1753-2D05-2DA0-57CA-B8504DB6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CFAC8-1D2A-A8CD-6C46-481EF2DD8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1F163A-E570-C62F-C95F-C91C2954F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A68C5A-C49E-B083-7AA6-B1A2D133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BBE89-C8D8-9882-7692-31F9D183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4D87B1-AA52-10F0-9636-A1EE2E35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83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81C4E-BFB8-84CF-263D-0FEFB2C8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59921F-1F19-FA22-0003-B7530E941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B31434-20BC-B34A-849E-C515F5324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80B5879-B046-8991-C24B-1BF38F79D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618384-E01C-9520-CEBC-BDC497B87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B45FAD-ADFE-3229-8C2F-D42B641F8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F26938-22EB-4D6E-4D38-8A32328D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2B22002-1916-E2AF-1F21-570C7D6A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38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FBF26E-26B8-7092-A2D2-FD62CEF6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B969A2-CF94-4C99-C7DC-95E562C3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0731AD-82D7-DD1C-BE8C-CDC6109E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FD7F16-B052-8D72-D3CE-BE49410D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4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D06D96-4B4F-EE38-5757-13D3C1A3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B17A98-89BD-4BB5-CCDC-4A70AD0F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63A333-3CAA-F412-90C1-360767FD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21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1F9BF-64CF-65EE-D73D-2BF76DA9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7CB491-369C-00E1-B906-F9413EB1B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32DA0F-0987-CF8E-3C3D-747C7EF0D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9CCFED-51AB-1277-D500-0F5D7AB3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14E3F4-0D2D-5F0A-12BB-03E8A627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D1D367-1956-C445-9360-51607357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73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B4001-4C1B-B339-C958-7D07EE94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581F55-506B-DE0B-FDBD-76344E196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59CA79-7E5A-6646-9AB4-C01397038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118BFE-C643-6EE4-070A-C69C3C98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9AC385-96A9-4688-64CD-C51F109D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129E19-7775-B9F0-41D6-7639B035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66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997397-8A18-A650-7518-A77A5F45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88BA99-8F6D-2DEB-3069-F74F91B19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DD9E49-298E-2103-7209-2B53CDB11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6C582-3F24-5D45-B586-4F15C82A6A32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89A20B-9C3C-609C-EF91-83B39947E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C2AC95-D01C-A9C6-1394-A2C4E09E7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E67A5-4986-D94A-BDB6-B2A5DCC96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82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k.diemer@wanadoo.fr" TargetMode="External"/><Relationship Id="rId2" Type="http://schemas.openxmlformats.org/officeDocument/2006/relationships/hyperlink" Target="mailto:alexis.gaudin@univ-nantes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4" name="Freeform: Shape 83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6" name="Freeform: Shape 85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73DB63D-8F54-0EF1-89D3-635C868F8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7942119" cy="3204134"/>
          </a:xfrm>
        </p:spPr>
        <p:txBody>
          <a:bodyPr anchor="b">
            <a:normAutofit/>
          </a:bodyPr>
          <a:lstStyle/>
          <a:p>
            <a:pPr algn="l"/>
            <a:r>
              <a:rPr lang="fr-FR" sz="4800" dirty="0"/>
              <a:t>séance interactive cas clinique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84BF2B-F01F-5590-F268-072205691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pPr algn="l"/>
            <a:r>
              <a:rPr lang="fr-FR" sz="2000" dirty="0"/>
              <a:t>Dr </a:t>
            </a:r>
            <a:r>
              <a:rPr lang="fr-FR" sz="2000" dirty="0" err="1"/>
              <a:t>Meslha</a:t>
            </a:r>
            <a:r>
              <a:rPr lang="fr-FR" sz="2000" dirty="0"/>
              <a:t> Digue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53E6D9-91F3-1E3D-64C7-FA64942540AC}"/>
              </a:ext>
            </a:extLst>
          </p:cNvPr>
          <p:cNvSpPr/>
          <p:nvPr/>
        </p:nvSpPr>
        <p:spPr>
          <a:xfrm>
            <a:off x="477981" y="625683"/>
            <a:ext cx="707136" cy="146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D85998-7A4C-79B4-482D-3272EAAC2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17" y="74613"/>
            <a:ext cx="1524819" cy="1747188"/>
          </a:xfrm>
          <a:prstGeom prst="rect">
            <a:avLst/>
          </a:prstGeom>
        </p:spPr>
      </p:pic>
      <p:pic>
        <p:nvPicPr>
          <p:cNvPr id="1028" name="Picture 4" descr="Congrès SFE à LYON 15-16 et 17 juin 2023 - SFE Endodontie">
            <a:extLst>
              <a:ext uri="{FF2B5EF4-FFF2-40B4-BE49-F238E27FC236}">
                <a16:creationId xmlns:a16="http://schemas.microsoft.com/office/drawing/2014/main" id="{8D870574-26F8-704D-A39D-75169DB948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41"/>
          <a:stretch/>
        </p:blipFill>
        <p:spPr bwMode="auto">
          <a:xfrm>
            <a:off x="7363143" y="6250432"/>
            <a:ext cx="4833937" cy="58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ongrès SFE à LYON 15-16 et 17 juin 2023 - SFE Endodontie">
            <a:extLst>
              <a:ext uri="{FF2B5EF4-FFF2-40B4-BE49-F238E27FC236}">
                <a16:creationId xmlns:a16="http://schemas.microsoft.com/office/drawing/2014/main" id="{BED496F2-D791-1DFA-8B7C-E68C30CAEE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51" b="9259"/>
          <a:stretch/>
        </p:blipFill>
        <p:spPr bwMode="auto">
          <a:xfrm>
            <a:off x="9340851" y="0"/>
            <a:ext cx="2849562" cy="622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23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095DFFB2-881A-0817-9EBC-D25A4542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413"/>
            <a:ext cx="10515600" cy="1325563"/>
          </a:xfrm>
        </p:spPr>
        <p:txBody>
          <a:bodyPr/>
          <a:lstStyle/>
          <a:p>
            <a:pPr algn="ctr"/>
            <a:r>
              <a:rPr lang="fr-FR" b="0" i="0" u="none" strike="noStrike" dirty="0">
                <a:solidFill>
                  <a:srgbClr val="6E7177"/>
                </a:solidFill>
                <a:effectLst/>
                <a:latin typeface="Source Sans Pro" panose="020B0503030403020204" pitchFamily="34" charset="0"/>
              </a:rPr>
              <a:t>Exposé de la situation</a:t>
            </a: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060722A-C553-D02C-2E84-82324D65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913"/>
            <a:ext cx="5257800" cy="435133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fr-FR" dirty="0"/>
              <a:t>Antécédents</a:t>
            </a:r>
          </a:p>
          <a:p>
            <a:pPr algn="l">
              <a:lnSpc>
                <a:spcPct val="150000"/>
              </a:lnSpc>
            </a:pPr>
            <a:r>
              <a:rPr lang="fr-FR" dirty="0"/>
              <a:t>Motif de consultation</a:t>
            </a:r>
          </a:p>
          <a:p>
            <a:pPr algn="l">
              <a:lnSpc>
                <a:spcPct val="150000"/>
              </a:lnSpc>
            </a:pPr>
            <a:r>
              <a:rPr lang="fr-FR" dirty="0"/>
              <a:t>Examen clinique et radiologique</a:t>
            </a:r>
          </a:p>
          <a:p>
            <a:pPr algn="l">
              <a:lnSpc>
                <a:spcPct val="150000"/>
              </a:lnSpc>
            </a:pPr>
            <a:r>
              <a:rPr lang="fr-FR" dirty="0"/>
              <a:t>Diagnostic </a:t>
            </a:r>
          </a:p>
        </p:txBody>
      </p:sp>
    </p:spTree>
    <p:extLst>
      <p:ext uri="{BB962C8B-B14F-4D97-AF65-F5344CB8AC3E}">
        <p14:creationId xmlns:p14="http://schemas.microsoft.com/office/powerpoint/2010/main" val="11945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095DFFB2-881A-0817-9EBC-D25A4542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413"/>
            <a:ext cx="10515600" cy="1325563"/>
          </a:xfrm>
        </p:spPr>
        <p:txBody>
          <a:bodyPr/>
          <a:lstStyle/>
          <a:p>
            <a:pPr algn="ctr"/>
            <a:r>
              <a:rPr lang="fr-FR" b="0" i="0" u="none" strike="noStrike" dirty="0">
                <a:solidFill>
                  <a:srgbClr val="6E7177"/>
                </a:solidFill>
                <a:effectLst/>
                <a:latin typeface="Source Sans Pro" panose="020B0503030403020204" pitchFamily="34" charset="0"/>
              </a:rPr>
              <a:t>Options thérapeutiques possibles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36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095DFFB2-881A-0817-9EBC-D25A4542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413"/>
            <a:ext cx="10515600" cy="1325563"/>
          </a:xfrm>
        </p:spPr>
        <p:txBody>
          <a:bodyPr/>
          <a:lstStyle/>
          <a:p>
            <a:pPr algn="ctr"/>
            <a:r>
              <a:rPr lang="fr-FR" b="0" i="0" u="none" strike="noStrike" dirty="0">
                <a:solidFill>
                  <a:srgbClr val="6E7177"/>
                </a:solidFill>
                <a:effectLst/>
                <a:latin typeface="Source Sans Pro" panose="020B0503030403020204" pitchFamily="34" charset="0"/>
              </a:rPr>
              <a:t>Traitement(s) réalisé(s)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1075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376DE-B2B5-1DBE-B4AC-870F2505A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56" y="2701427"/>
            <a:ext cx="4483324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A vous de jouer…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22DDA1-9B28-4642-DE6C-083B7232CE46}"/>
              </a:ext>
            </a:extLst>
          </p:cNvPr>
          <p:cNvSpPr txBox="1"/>
          <p:nvPr/>
        </p:nvSpPr>
        <p:spPr>
          <a:xfrm>
            <a:off x="6256020" y="2701427"/>
            <a:ext cx="4554501" cy="2699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Pour </a:t>
            </a:r>
            <a:r>
              <a:rPr lang="en-US" sz="2000" dirty="0" err="1"/>
              <a:t>toute</a:t>
            </a:r>
            <a:r>
              <a:rPr lang="en-US" sz="2000" dirty="0"/>
              <a:t> question 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alexis.gaudin@univ-nantes.fr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franck.diemer@wanadoo.fr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Ou</a:t>
            </a:r>
            <a:r>
              <a:rPr lang="en-US" sz="2000" dirty="0"/>
              <a:t> message 06 89 56 77 94 (Franck)</a:t>
            </a:r>
          </a:p>
        </p:txBody>
      </p:sp>
    </p:spTree>
    <p:extLst>
      <p:ext uri="{BB962C8B-B14F-4D97-AF65-F5344CB8AC3E}">
        <p14:creationId xmlns:p14="http://schemas.microsoft.com/office/powerpoint/2010/main" val="3069088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64</Words>
  <Application>Microsoft Macintosh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Source Sans Pro</vt:lpstr>
      <vt:lpstr>Thème Office</vt:lpstr>
      <vt:lpstr>séance interactive cas clinique</vt:lpstr>
      <vt:lpstr>Exposé de la situation</vt:lpstr>
      <vt:lpstr>Options thérapeutiques possibles</vt:lpstr>
      <vt:lpstr>Traitement(s) réalisé(s)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interactive cas clinique</dc:title>
  <dc:creator>Alexis Gaudin</dc:creator>
  <cp:lastModifiedBy>Alexis Gaudin</cp:lastModifiedBy>
  <cp:revision>5</cp:revision>
  <dcterms:created xsi:type="dcterms:W3CDTF">2022-05-31T13:12:48Z</dcterms:created>
  <dcterms:modified xsi:type="dcterms:W3CDTF">2023-03-15T08:36:30Z</dcterms:modified>
</cp:coreProperties>
</file>